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857250"/>
            <a:ext cx="5702463" cy="721351"/>
          </a:xfrm>
          <a:prstGeom prst="rect">
            <a:avLst/>
          </a:prstGeom>
          <a:noFill/>
        </p:spPr>
        <p:txBody>
          <a:bodyPr wrap="none" lIns="85725" tIns="42863" rIns="85725" bIns="42863" rtlCol="0">
            <a:spAutoFit/>
          </a:bodyPr>
          <a:lstStyle/>
          <a:p>
            <a:r>
              <a:rPr lang="en-US" sz="4100" dirty="0" smtClean="0"/>
              <a:t>Take away home message</a:t>
            </a:r>
            <a:endParaRPr lang="en-US" sz="41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500313"/>
            <a:ext cx="6143625" cy="3779882"/>
          </a:xfrm>
          <a:prstGeom prst="rect">
            <a:avLst/>
          </a:prstGeom>
          <a:noFill/>
        </p:spPr>
        <p:txBody>
          <a:bodyPr wrap="square" lIns="85725" tIns="42863" rIns="85725" bIns="42863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Strip crowns are crown form that most effective in pediatric patient with extensive caries in anterior teeth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Shell crown is noble technique for esthetic rehabilitation of primary maxillary </a:t>
            </a:r>
            <a:r>
              <a:rPr lang="en-US" sz="3000" dirty="0" err="1" smtClean="0"/>
              <a:t>anteriors</a:t>
            </a:r>
            <a:r>
              <a:rPr lang="en-US" sz="3000" dirty="0" smtClean="0"/>
              <a:t> with custom made composite crown with and indirect approach.</a:t>
            </a:r>
            <a:endParaRPr lang="en-US" sz="3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2006-08-16T00:00:00Z</dcterms:created>
  <dcterms:modified xsi:type="dcterms:W3CDTF">2022-07-06T07:06:31Z</dcterms:modified>
</cp:coreProperties>
</file>